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0BBA0-80DC-4DF1-8286-F7E644E4C278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C691A-B42D-4E57-A20D-CBC8A44EAD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6002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B210-A442-426B-93C9-5360B8D0DE0E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59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474E7-4B76-4218-96C1-ECA373E509BF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582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0819-B62C-4C49-837B-9A8D856829D4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536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3198-8ED1-49C4-B211-40928FB405E0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5C87-8B59-432B-8BB9-BE6CC523A071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62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63FBE-4D70-47D5-BD3E-AB53BB66DFD8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3533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3A989-A1C3-4CA3-B2F6-EAF5C23F3920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78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2249D-C6E2-47C9-843F-85BCAA9B770F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679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F873-DF6A-48AC-9CCB-C200CCE52EC2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5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1D29CD3-886D-4D68-BEFF-59AED4246F1D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50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3259-7AA0-40E7-B38A-E9957F571278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323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926D050-4CF4-4982-901D-9C3AA3BEBE90}" type="datetime1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F3359F7-AE54-4D40-AA47-0705DA9CB84B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35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hf sldNum="0"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xmlns="" id="{641FAC01-75F4-4BA5-B6C0-CFDE6B73E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6733" y="350524"/>
            <a:ext cx="8859576" cy="969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>
                    <a:alpha val="98000"/>
                  </a:srgb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關東疫情通報</a:t>
            </a:r>
            <a:r>
              <a:rPr lang="en-US" altLang="zh-TW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>
                    <a:alpha val="98000"/>
                  </a:srgb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COVID-19</a:t>
            </a:r>
            <a:endParaRPr lang="zh-TW" altLang="en-US" sz="6600" dirty="0">
              <a:solidFill>
                <a:srgbClr val="00B050">
                  <a:alpha val="98000"/>
                </a:srgb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xmlns="" id="{2047A878-797C-4100-B3EF-B7C56F6F64B3}"/>
              </a:ext>
            </a:extLst>
          </p:cNvPr>
          <p:cNvSpPr/>
          <p:nvPr/>
        </p:nvSpPr>
        <p:spPr>
          <a:xfrm>
            <a:off x="885946" y="338977"/>
            <a:ext cx="2359772" cy="912431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b="1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2022/05/11</a:t>
            </a:r>
            <a:endParaRPr lang="zh-TW" altLang="en-US" sz="3200" b="1" dirty="0"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xmlns="" id="{499D4A03-13F0-42D4-8E51-BF74E19CA58E}"/>
              </a:ext>
            </a:extLst>
          </p:cNvPr>
          <p:cNvGrpSpPr/>
          <p:nvPr/>
        </p:nvGrpSpPr>
        <p:grpSpPr>
          <a:xfrm>
            <a:off x="2375775" y="1794979"/>
            <a:ext cx="2360910" cy="955647"/>
            <a:chOff x="1192018" y="207097"/>
            <a:chExt cx="1526702" cy="977909"/>
          </a:xfrm>
        </p:grpSpPr>
        <p:sp>
          <p:nvSpPr>
            <p:cNvPr id="8" name="橢圓 7">
              <a:extLst>
                <a:ext uri="{FF2B5EF4-FFF2-40B4-BE49-F238E27FC236}">
                  <a16:creationId xmlns:a16="http://schemas.microsoft.com/office/drawing/2014/main" xmlns="" id="{1D2D2A2D-75E7-4B90-93AD-9ED9F04093B5}"/>
                </a:ext>
              </a:extLst>
            </p:cNvPr>
            <p:cNvSpPr/>
            <p:nvPr/>
          </p:nvSpPr>
          <p:spPr>
            <a:xfrm>
              <a:off x="1192018" y="207097"/>
              <a:ext cx="1526702" cy="977909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橢圓 4">
              <a:extLst>
                <a:ext uri="{FF2B5EF4-FFF2-40B4-BE49-F238E27FC236}">
                  <a16:creationId xmlns:a16="http://schemas.microsoft.com/office/drawing/2014/main" xmlns="" id="{0B82A903-4893-4BF9-905D-ECB226B30986}"/>
                </a:ext>
              </a:extLst>
            </p:cNvPr>
            <p:cNvSpPr txBox="1"/>
            <p:nvPr/>
          </p:nvSpPr>
          <p:spPr>
            <a:xfrm>
              <a:off x="1415598" y="350308"/>
              <a:ext cx="1079542" cy="691487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3200" kern="12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新增案例</a:t>
              </a:r>
            </a:p>
          </p:txBody>
        </p:sp>
      </p:grpSp>
      <p:sp>
        <p:nvSpPr>
          <p:cNvPr id="13" name="矩形: 圓角 12">
            <a:extLst>
              <a:ext uri="{FF2B5EF4-FFF2-40B4-BE49-F238E27FC236}">
                <a16:creationId xmlns:a16="http://schemas.microsoft.com/office/drawing/2014/main" xmlns="" id="{7E133D83-03F6-4E35-8DEA-20F3980BE9A5}"/>
              </a:ext>
            </a:extLst>
          </p:cNvPr>
          <p:cNvSpPr/>
          <p:nvPr/>
        </p:nvSpPr>
        <p:spPr>
          <a:xfrm>
            <a:off x="2477109" y="2777766"/>
            <a:ext cx="2158242" cy="868195"/>
          </a:xfrm>
          <a:prstGeom prst="round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rgbClr val="FF0000"/>
                </a:solidFill>
              </a:rPr>
              <a:t>   </a:t>
            </a:r>
            <a:r>
              <a:rPr lang="en-US" altLang="zh-TW" sz="5400" dirty="0" smtClean="0">
                <a:solidFill>
                  <a:srgbClr val="FF0000"/>
                </a:solidFill>
              </a:rPr>
              <a:t>5  </a:t>
            </a:r>
            <a:r>
              <a:rPr lang="zh-TW" altLang="en-US" sz="3200" dirty="0">
                <a:solidFill>
                  <a:srgbClr val="FF0000"/>
                </a:solidFill>
              </a:rPr>
              <a:t>人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xmlns="" id="{289CCC84-5D74-4A8C-B0A9-3EE055822E4A}"/>
              </a:ext>
            </a:extLst>
          </p:cNvPr>
          <p:cNvGrpSpPr/>
          <p:nvPr/>
        </p:nvGrpSpPr>
        <p:grpSpPr>
          <a:xfrm>
            <a:off x="2401394" y="3718801"/>
            <a:ext cx="2309672" cy="1023860"/>
            <a:chOff x="962911" y="2908090"/>
            <a:chExt cx="1544357" cy="1096969"/>
          </a:xfrm>
        </p:grpSpPr>
        <p:sp>
          <p:nvSpPr>
            <p:cNvPr id="15" name="橢圓 14">
              <a:extLst>
                <a:ext uri="{FF2B5EF4-FFF2-40B4-BE49-F238E27FC236}">
                  <a16:creationId xmlns:a16="http://schemas.microsoft.com/office/drawing/2014/main" xmlns="" id="{53EBE28C-A97C-42A2-9461-FCB77A440C35}"/>
                </a:ext>
              </a:extLst>
            </p:cNvPr>
            <p:cNvSpPr/>
            <p:nvPr/>
          </p:nvSpPr>
          <p:spPr>
            <a:xfrm>
              <a:off x="962911" y="2908090"/>
              <a:ext cx="1544357" cy="1096969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橢圓 4">
              <a:extLst>
                <a:ext uri="{FF2B5EF4-FFF2-40B4-BE49-F238E27FC236}">
                  <a16:creationId xmlns:a16="http://schemas.microsoft.com/office/drawing/2014/main" xmlns="" id="{B38F956C-9BAA-4C4F-B9A3-27E33F2EB38C}"/>
                </a:ext>
              </a:extLst>
            </p:cNvPr>
            <p:cNvSpPr txBox="1"/>
            <p:nvPr/>
          </p:nvSpPr>
          <p:spPr>
            <a:xfrm>
              <a:off x="1189077" y="3068737"/>
              <a:ext cx="1092025" cy="775675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3200" kern="12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累計案例</a:t>
              </a:r>
            </a:p>
          </p:txBody>
        </p:sp>
      </p:grpSp>
      <p:sp>
        <p:nvSpPr>
          <p:cNvPr id="17" name="矩形: 圓角 16">
            <a:extLst>
              <a:ext uri="{FF2B5EF4-FFF2-40B4-BE49-F238E27FC236}">
                <a16:creationId xmlns:a16="http://schemas.microsoft.com/office/drawing/2014/main" xmlns="" id="{8776BEC4-4990-474C-B1A4-ED232D1BDC4F}"/>
              </a:ext>
            </a:extLst>
          </p:cNvPr>
          <p:cNvSpPr/>
          <p:nvPr/>
        </p:nvSpPr>
        <p:spPr>
          <a:xfrm>
            <a:off x="2532313" y="4790678"/>
            <a:ext cx="2204372" cy="846212"/>
          </a:xfrm>
          <a:prstGeom prst="round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smtClean="0">
                <a:solidFill>
                  <a:srgbClr val="FF0000"/>
                </a:solidFill>
              </a:rPr>
              <a:t>28</a:t>
            </a:r>
            <a:r>
              <a:rPr lang="zh-TW" altLang="en-US" sz="3200" smtClean="0">
                <a:solidFill>
                  <a:srgbClr val="FF0000"/>
                </a:solidFill>
              </a:rPr>
              <a:t>人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grpSp>
        <p:nvGrpSpPr>
          <p:cNvPr id="18" name="群組 17">
            <a:extLst>
              <a:ext uri="{FF2B5EF4-FFF2-40B4-BE49-F238E27FC236}">
                <a16:creationId xmlns:a16="http://schemas.microsoft.com/office/drawing/2014/main" xmlns="" id="{A810984B-3EDD-49BA-9D24-255223178257}"/>
              </a:ext>
            </a:extLst>
          </p:cNvPr>
          <p:cNvGrpSpPr/>
          <p:nvPr/>
        </p:nvGrpSpPr>
        <p:grpSpPr>
          <a:xfrm>
            <a:off x="7043232" y="1793281"/>
            <a:ext cx="2548978" cy="978400"/>
            <a:chOff x="1192018" y="207097"/>
            <a:chExt cx="1526702" cy="977909"/>
          </a:xfrm>
          <a:solidFill>
            <a:srgbClr val="00B0F0"/>
          </a:solidFill>
        </p:grpSpPr>
        <p:sp>
          <p:nvSpPr>
            <p:cNvPr id="19" name="橢圓 18">
              <a:extLst>
                <a:ext uri="{FF2B5EF4-FFF2-40B4-BE49-F238E27FC236}">
                  <a16:creationId xmlns:a16="http://schemas.microsoft.com/office/drawing/2014/main" xmlns="" id="{12DAE9CE-D022-4E6D-B1A4-55865DAC3873}"/>
                </a:ext>
              </a:extLst>
            </p:cNvPr>
            <p:cNvSpPr/>
            <p:nvPr/>
          </p:nvSpPr>
          <p:spPr>
            <a:xfrm>
              <a:off x="1192018" y="207097"/>
              <a:ext cx="1526702" cy="977909"/>
            </a:xfrm>
            <a:prstGeom prst="ellipse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橢圓 4">
              <a:extLst>
                <a:ext uri="{FF2B5EF4-FFF2-40B4-BE49-F238E27FC236}">
                  <a16:creationId xmlns:a16="http://schemas.microsoft.com/office/drawing/2014/main" xmlns="" id="{C36F95F4-7C39-440A-9D57-4BFC2DA5F3F2}"/>
                </a:ext>
              </a:extLst>
            </p:cNvPr>
            <p:cNvSpPr txBox="1"/>
            <p:nvPr/>
          </p:nvSpPr>
          <p:spPr>
            <a:xfrm>
              <a:off x="1415598" y="366211"/>
              <a:ext cx="1079542" cy="69148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800" kern="12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新增停課班級數</a:t>
              </a:r>
            </a:p>
          </p:txBody>
        </p:sp>
      </p:grpSp>
      <p:sp>
        <p:nvSpPr>
          <p:cNvPr id="21" name="矩形: 圓角 20">
            <a:extLst>
              <a:ext uri="{FF2B5EF4-FFF2-40B4-BE49-F238E27FC236}">
                <a16:creationId xmlns:a16="http://schemas.microsoft.com/office/drawing/2014/main" xmlns="" id="{07C052BE-16ED-463B-9589-9B2D8BFD4930}"/>
              </a:ext>
            </a:extLst>
          </p:cNvPr>
          <p:cNvSpPr/>
          <p:nvPr/>
        </p:nvSpPr>
        <p:spPr>
          <a:xfrm>
            <a:off x="7212904" y="2818094"/>
            <a:ext cx="2209633" cy="830176"/>
          </a:xfrm>
          <a:prstGeom prst="round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rgbClr val="FF0000"/>
                </a:solidFill>
              </a:rPr>
              <a:t>    </a:t>
            </a:r>
            <a:r>
              <a:rPr lang="en-US" altLang="zh-TW" sz="6000" dirty="0">
                <a:solidFill>
                  <a:srgbClr val="FF0000"/>
                </a:solidFill>
              </a:rPr>
              <a:t>2</a:t>
            </a:r>
            <a:r>
              <a:rPr lang="en-US" altLang="zh-TW" sz="5400" dirty="0">
                <a:solidFill>
                  <a:srgbClr val="FF0000"/>
                </a:solidFill>
              </a:rPr>
              <a:t>  </a:t>
            </a:r>
            <a:r>
              <a:rPr lang="zh-TW" altLang="en-US" sz="3200" dirty="0">
                <a:solidFill>
                  <a:srgbClr val="FF0000"/>
                </a:solidFill>
              </a:rPr>
              <a:t>班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grpSp>
        <p:nvGrpSpPr>
          <p:cNvPr id="22" name="群組 21">
            <a:extLst>
              <a:ext uri="{FF2B5EF4-FFF2-40B4-BE49-F238E27FC236}">
                <a16:creationId xmlns:a16="http://schemas.microsoft.com/office/drawing/2014/main" xmlns="" id="{B818AACE-7C4C-45FD-8A0D-8C8147D47BB8}"/>
              </a:ext>
            </a:extLst>
          </p:cNvPr>
          <p:cNvGrpSpPr/>
          <p:nvPr/>
        </p:nvGrpSpPr>
        <p:grpSpPr>
          <a:xfrm>
            <a:off x="7043232" y="3727149"/>
            <a:ext cx="2548978" cy="1035108"/>
            <a:chOff x="1472209" y="214925"/>
            <a:chExt cx="1526702" cy="977909"/>
          </a:xfrm>
          <a:solidFill>
            <a:srgbClr val="00B0F0"/>
          </a:solidFill>
        </p:grpSpPr>
        <p:sp>
          <p:nvSpPr>
            <p:cNvPr id="23" name="橢圓 22">
              <a:extLst>
                <a:ext uri="{FF2B5EF4-FFF2-40B4-BE49-F238E27FC236}">
                  <a16:creationId xmlns:a16="http://schemas.microsoft.com/office/drawing/2014/main" xmlns="" id="{938103EC-1C9F-4E06-9131-55E4FA006390}"/>
                </a:ext>
              </a:extLst>
            </p:cNvPr>
            <p:cNvSpPr/>
            <p:nvPr/>
          </p:nvSpPr>
          <p:spPr>
            <a:xfrm>
              <a:off x="1472209" y="214925"/>
              <a:ext cx="1526702" cy="977909"/>
            </a:xfrm>
            <a:prstGeom prst="ellipse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橢圓 4">
              <a:extLst>
                <a:ext uri="{FF2B5EF4-FFF2-40B4-BE49-F238E27FC236}">
                  <a16:creationId xmlns:a16="http://schemas.microsoft.com/office/drawing/2014/main" xmlns="" id="{24D7A43F-DC9F-4EF2-8B17-978592F0EFFA}"/>
                </a:ext>
              </a:extLst>
            </p:cNvPr>
            <p:cNvSpPr txBox="1"/>
            <p:nvPr/>
          </p:nvSpPr>
          <p:spPr>
            <a:xfrm>
              <a:off x="1704298" y="339995"/>
              <a:ext cx="1029695" cy="720659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TW" altLang="en-US" sz="2800" kern="1200" dirty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目前停課班級總數</a:t>
              </a:r>
            </a:p>
          </p:txBody>
        </p:sp>
      </p:grpSp>
      <p:sp>
        <p:nvSpPr>
          <p:cNvPr id="25" name="矩形: 圓角 24">
            <a:extLst>
              <a:ext uri="{FF2B5EF4-FFF2-40B4-BE49-F238E27FC236}">
                <a16:creationId xmlns:a16="http://schemas.microsoft.com/office/drawing/2014/main" xmlns="" id="{1A98E26B-B6B5-4C6C-9C0D-D4D591DF3E33}"/>
              </a:ext>
            </a:extLst>
          </p:cNvPr>
          <p:cNvSpPr/>
          <p:nvPr/>
        </p:nvSpPr>
        <p:spPr>
          <a:xfrm>
            <a:off x="7225697" y="4799205"/>
            <a:ext cx="2196840" cy="846212"/>
          </a:xfrm>
          <a:prstGeom prst="round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5400" dirty="0">
                <a:solidFill>
                  <a:srgbClr val="FF0000"/>
                </a:solidFill>
              </a:rPr>
              <a:t>   8  </a:t>
            </a:r>
            <a:r>
              <a:rPr lang="zh-TW" altLang="en-US" sz="3200" dirty="0">
                <a:solidFill>
                  <a:srgbClr val="FF0000"/>
                </a:solidFill>
              </a:rPr>
              <a:t>班</a:t>
            </a:r>
            <a:endParaRPr lang="zh-TW" altLang="en-US" sz="5400" dirty="0">
              <a:solidFill>
                <a:srgbClr val="FF0000"/>
              </a:solidFill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xmlns="" id="{E2AFECE8-B093-45E9-B196-E594C01530F1}"/>
              </a:ext>
            </a:extLst>
          </p:cNvPr>
          <p:cNvCxnSpPr>
            <a:cxnSpLocks/>
          </p:cNvCxnSpPr>
          <p:nvPr/>
        </p:nvCxnSpPr>
        <p:spPr>
          <a:xfrm>
            <a:off x="1527900" y="3685218"/>
            <a:ext cx="9228208" cy="124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接點 28">
            <a:extLst>
              <a:ext uri="{FF2B5EF4-FFF2-40B4-BE49-F238E27FC236}">
                <a16:creationId xmlns:a16="http://schemas.microsoft.com/office/drawing/2014/main" xmlns="" id="{F2126ED2-A6C1-4862-AA73-83C270D76B75}"/>
              </a:ext>
            </a:extLst>
          </p:cNvPr>
          <p:cNvCxnSpPr>
            <a:cxnSpLocks/>
          </p:cNvCxnSpPr>
          <p:nvPr/>
        </p:nvCxnSpPr>
        <p:spPr>
          <a:xfrm>
            <a:off x="5955504" y="1755403"/>
            <a:ext cx="0" cy="39613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接點 33">
            <a:extLst>
              <a:ext uri="{FF2B5EF4-FFF2-40B4-BE49-F238E27FC236}">
                <a16:creationId xmlns:a16="http://schemas.microsoft.com/office/drawing/2014/main" xmlns="" id="{DE07A235-0C35-4622-8246-4D6A023D36EE}"/>
              </a:ext>
            </a:extLst>
          </p:cNvPr>
          <p:cNvCxnSpPr>
            <a:cxnSpLocks/>
          </p:cNvCxnSpPr>
          <p:nvPr/>
        </p:nvCxnSpPr>
        <p:spPr>
          <a:xfrm>
            <a:off x="1540953" y="5684674"/>
            <a:ext cx="9228208" cy="124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xmlns="" id="{37A81203-7CC0-44B0-9507-8E965A73D7F4}"/>
              </a:ext>
            </a:extLst>
          </p:cNvPr>
          <p:cNvSpPr/>
          <p:nvPr/>
        </p:nvSpPr>
        <p:spPr>
          <a:xfrm>
            <a:off x="4366054" y="6359611"/>
            <a:ext cx="7605035" cy="4983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  </a:t>
            </a:r>
            <a:r>
              <a:rPr lang="zh-TW" alt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校長  </a:t>
            </a:r>
            <a:r>
              <a:rPr lang="zh-TW" altLang="en-US" sz="24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李 瑞 剛  率 抗 疫 團 隊 一 起 關 心 您 </a:t>
            </a:r>
          </a:p>
        </p:txBody>
      </p:sp>
    </p:spTree>
    <p:extLst>
      <p:ext uri="{BB962C8B-B14F-4D97-AF65-F5344CB8AC3E}">
        <p14:creationId xmlns:p14="http://schemas.microsoft.com/office/powerpoint/2010/main" val="3524171803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219</TotalTime>
  <Words>44</Words>
  <Application>Microsoft Office PowerPoint</Application>
  <PresentationFormat>寬螢幕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華康中圓體</vt:lpstr>
      <vt:lpstr>新細明體</vt:lpstr>
      <vt:lpstr>標楷體</vt:lpstr>
      <vt:lpstr>Calibri</vt:lpstr>
      <vt:lpstr>Calibri Light</vt:lpstr>
      <vt:lpstr>回顧</vt:lpstr>
      <vt:lpstr>關東疫情通報COVID-19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ktps</cp:lastModifiedBy>
  <cp:revision>29</cp:revision>
  <dcterms:created xsi:type="dcterms:W3CDTF">2022-04-29T01:52:14Z</dcterms:created>
  <dcterms:modified xsi:type="dcterms:W3CDTF">2022-05-11T09:03:44Z</dcterms:modified>
</cp:coreProperties>
</file>